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3" r:id="rId2"/>
    <p:sldId id="378" r:id="rId3"/>
    <p:sldId id="385" r:id="rId4"/>
    <p:sldId id="393" r:id="rId5"/>
    <p:sldId id="377" r:id="rId6"/>
    <p:sldId id="394" r:id="rId7"/>
    <p:sldId id="294" r:id="rId8"/>
    <p:sldId id="295" r:id="rId9"/>
    <p:sldId id="296" r:id="rId10"/>
    <p:sldId id="297" r:id="rId11"/>
    <p:sldId id="366" r:id="rId12"/>
    <p:sldId id="356" r:id="rId13"/>
    <p:sldId id="396" r:id="rId14"/>
    <p:sldId id="382" r:id="rId15"/>
    <p:sldId id="383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374" r:id="rId25"/>
    <p:sldId id="324" r:id="rId26"/>
    <p:sldId id="405" r:id="rId27"/>
    <p:sldId id="3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2" y="96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36D1-0E30-480F-A35A-7A824824820F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11562-64A4-4304-808A-9AE3067A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0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2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Is God’s Law Good?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18-33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February 4,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Where do I find God’s law in part?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can partially find God’s law in my conscience which sin can easily make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unreliable.</a:t>
            </a:r>
          </a:p>
        </p:txBody>
      </p:sp>
    </p:spTree>
    <p:extLst>
      <p:ext uri="{BB962C8B-B14F-4D97-AF65-F5344CB8AC3E}">
        <p14:creationId xmlns:p14="http://schemas.microsoft.com/office/powerpoint/2010/main" val="4007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Deuteronomy 5:22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Where do I find God’s complete law?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In the Bible and only in the Bible.</a:t>
            </a:r>
          </a:p>
        </p:txBody>
      </p:sp>
    </p:spTree>
    <p:extLst>
      <p:ext uri="{BB962C8B-B14F-4D97-AF65-F5344CB8AC3E}">
        <p14:creationId xmlns:p14="http://schemas.microsoft.com/office/powerpoint/2010/main" val="32802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King Josiah Rediscovers God’s Law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 Kings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22:8-13,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23:1-3, 21-23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1 Timothy 1:9,10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is the 1</a:t>
            </a:r>
            <a:r>
              <a:rPr lang="en-US" sz="4000" baseline="30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st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use of God’s law?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Curb – To show me what’s right and wrong while keeping sin in check.</a:t>
            </a:r>
          </a:p>
        </p:txBody>
      </p:sp>
    </p:spTree>
    <p:extLst>
      <p:ext uri="{BB962C8B-B14F-4D97-AF65-F5344CB8AC3E}">
        <p14:creationId xmlns:p14="http://schemas.microsoft.com/office/powerpoint/2010/main" val="5712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Romans 3:19,20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is the 2</a:t>
            </a:r>
            <a:r>
              <a:rPr lang="en-US" sz="4000" baseline="30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nd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use of God’s law?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Mirror – To show me how I have sinned and need a Savior.</a:t>
            </a:r>
          </a:p>
        </p:txBody>
      </p:sp>
    </p:spTree>
    <p:extLst>
      <p:ext uri="{BB962C8B-B14F-4D97-AF65-F5344CB8AC3E}">
        <p14:creationId xmlns:p14="http://schemas.microsoft.com/office/powerpoint/2010/main" val="42408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Psalm 119:103-105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is the 3</a:t>
            </a:r>
            <a:r>
              <a:rPr lang="en-US" sz="4000" baseline="30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rd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use of God’s law?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Guide – To show me how to live in this sin darkened 	world.</a:t>
            </a:r>
          </a:p>
        </p:txBody>
      </p:sp>
    </p:spTree>
    <p:extLst>
      <p:ext uri="{BB962C8B-B14F-4D97-AF65-F5344CB8AC3E}">
        <p14:creationId xmlns:p14="http://schemas.microsoft.com/office/powerpoint/2010/main" val="8182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It </a:t>
            </a:r>
            <a:r>
              <a:rPr lang="en-US" sz="4000" dirty="0">
                <a:solidFill>
                  <a:prstClr val="black"/>
                </a:solidFill>
              </a:rPr>
              <a:t>tells me that there is a God who will judge me guilty for my sins. It is the Bible’s revealed knowledge that I find my salvation in Jesus.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What does my natural knowledge tell me about God?</a:t>
            </a:r>
          </a:p>
        </p:txBody>
      </p:sp>
    </p:spTree>
    <p:extLst>
      <p:ext uri="{BB962C8B-B14F-4D97-AF65-F5344CB8AC3E}">
        <p14:creationId xmlns:p14="http://schemas.microsoft.com/office/powerpoint/2010/main" val="2262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King Josiah Rediscovers God’s Law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 Kings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22:8-13,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23:1-3, 21-23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2 Corinthians 5:14,15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is my motivation for obeying God’s good law?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To show my thanks to Christ who kept God’s law for me.</a:t>
            </a:r>
          </a:p>
        </p:txBody>
      </p:sp>
    </p:spTree>
    <p:extLst>
      <p:ext uri="{BB962C8B-B14F-4D97-AF65-F5344CB8AC3E}">
        <p14:creationId xmlns:p14="http://schemas.microsoft.com/office/powerpoint/2010/main" val="6027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King Josiah Rediscovers God’s Law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 Kings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22:8-13,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23:1-3, 21-23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There’s no excuse for a person not to be a Christian. Everyone has a conscience.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God’s law is good because it tells me how I can gain eternal life.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God’s </a:t>
            </a:r>
            <a:r>
              <a:rPr lang="en-US" sz="4000" dirty="0">
                <a:solidFill>
                  <a:prstClr val="black"/>
                </a:solidFill>
              </a:rPr>
              <a:t>law </a:t>
            </a:r>
            <a:r>
              <a:rPr lang="en-US" sz="4000" dirty="0" smtClean="0">
                <a:solidFill>
                  <a:prstClr val="black"/>
                </a:solidFill>
              </a:rPr>
              <a:t>is good because it shows me why Jesus is such a blessing and how I can show my thanks back to God.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822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is God’s law good?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Is God’s Law Good?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18-33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February 4,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604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 </a:t>
            </a:r>
            <a:r>
              <a:rPr lang="en-US" sz="4000" dirty="0">
                <a:solidFill>
                  <a:prstClr val="black"/>
                </a:solidFill>
              </a:rPr>
              <a:t>wrote the Bible by verbal inspiration so that I may be sure that it is the truth and is trustworthy in all it says.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did God write the Bible?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God’s </a:t>
            </a:r>
            <a:r>
              <a:rPr lang="en-US" sz="4000" dirty="0">
                <a:solidFill>
                  <a:prstClr val="black"/>
                </a:solidFill>
              </a:rPr>
              <a:t>law which teaches me that I am a sinner and God’s gospel which tells me I am saved by Jesus.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</a:rPr>
              <a:t>two main teachings?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is God’s law good?</a:t>
            </a:r>
          </a:p>
        </p:txBody>
      </p:sp>
    </p:spTree>
    <p:extLst>
      <p:ext uri="{BB962C8B-B14F-4D97-AF65-F5344CB8AC3E}">
        <p14:creationId xmlns:p14="http://schemas.microsoft.com/office/powerpoint/2010/main" val="30449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Is God’s Law Good?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18-33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February 4,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King Josiah Rediscovers God’s Law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 Kings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22:8-13,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23:1-3, 21-23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King Josiah tear his robes apart?</a:t>
            </a: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He was torn apart that they had lost God’s Word and 	didn’t know what it said.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the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people gladly celebrate the Passover?</a:t>
            </a: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They read how great God’s Word is and thankfully 	lived according to it.</a:t>
            </a:r>
          </a:p>
        </p:txBody>
      </p:sp>
    </p:spTree>
    <p:extLst>
      <p:ext uri="{BB962C8B-B14F-4D97-AF65-F5344CB8AC3E}">
        <p14:creationId xmlns:p14="http://schemas.microsoft.com/office/powerpoint/2010/main" val="6587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Romans 2:14,15; 1:21,22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418</Words>
  <Application>Microsoft Office PowerPoint</Application>
  <PresentationFormat>Widescreen</PresentationFormat>
  <Paragraphs>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Grace Evangelical Lutheran Church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Patoka</dc:creator>
  <cp:lastModifiedBy>Timothy Patoka</cp:lastModifiedBy>
  <cp:revision>129</cp:revision>
  <dcterms:created xsi:type="dcterms:W3CDTF">2017-01-05T14:49:57Z</dcterms:created>
  <dcterms:modified xsi:type="dcterms:W3CDTF">2018-02-04T16:54:12Z</dcterms:modified>
</cp:coreProperties>
</file>